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797675" cy="987266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32DB2-C10F-4E74-8979-F6FA97878DDD}" type="datetimeFigureOut">
              <a:rPr lang="ko-KR" altLang="en-US" smtClean="0"/>
              <a:t>2017-04-10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B43E0-2877-445D-9894-6C37502F33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025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32DB2-C10F-4E74-8979-F6FA97878DDD}" type="datetimeFigureOut">
              <a:rPr lang="ko-KR" altLang="en-US" smtClean="0"/>
              <a:t>2017-04-10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B43E0-2877-445D-9894-6C37502F33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389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32DB2-C10F-4E74-8979-F6FA97878DDD}" type="datetimeFigureOut">
              <a:rPr lang="ko-KR" altLang="en-US" smtClean="0"/>
              <a:t>2017-04-10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B43E0-2877-445D-9894-6C37502F33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8630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32DB2-C10F-4E74-8979-F6FA97878DDD}" type="datetimeFigureOut">
              <a:rPr lang="ko-KR" altLang="en-US" smtClean="0"/>
              <a:t>2017-04-10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B43E0-2877-445D-9894-6C37502F33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8338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32DB2-C10F-4E74-8979-F6FA97878DDD}" type="datetimeFigureOut">
              <a:rPr lang="ko-KR" altLang="en-US" smtClean="0"/>
              <a:t>2017-04-10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B43E0-2877-445D-9894-6C37502F33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2977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32DB2-C10F-4E74-8979-F6FA97878DDD}" type="datetimeFigureOut">
              <a:rPr lang="ko-KR" altLang="en-US" smtClean="0"/>
              <a:t>2017-04-10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B43E0-2877-445D-9894-6C37502F33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657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32DB2-C10F-4E74-8979-F6FA97878DDD}" type="datetimeFigureOut">
              <a:rPr lang="ko-KR" altLang="en-US" smtClean="0"/>
              <a:t>2017-04-10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B43E0-2877-445D-9894-6C37502F33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2673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32DB2-C10F-4E74-8979-F6FA97878DDD}" type="datetimeFigureOut">
              <a:rPr lang="ko-KR" altLang="en-US" smtClean="0"/>
              <a:t>2017-04-10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B43E0-2877-445D-9894-6C37502F33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240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32DB2-C10F-4E74-8979-F6FA97878DDD}" type="datetimeFigureOut">
              <a:rPr lang="ko-KR" altLang="en-US" smtClean="0"/>
              <a:t>2017-04-10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B43E0-2877-445D-9894-6C37502F33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6340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32DB2-C10F-4E74-8979-F6FA97878DDD}" type="datetimeFigureOut">
              <a:rPr lang="ko-KR" altLang="en-US" smtClean="0"/>
              <a:t>2017-04-10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B43E0-2877-445D-9894-6C37502F33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4769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32DB2-C10F-4E74-8979-F6FA97878DDD}" type="datetimeFigureOut">
              <a:rPr lang="ko-KR" altLang="en-US" smtClean="0"/>
              <a:t>2017-04-10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B43E0-2877-445D-9894-6C37502F33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0263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732DB2-C10F-4E74-8979-F6FA97878DDD}" type="datetimeFigureOut">
              <a:rPr lang="ko-KR" altLang="en-US" smtClean="0"/>
              <a:t>2017-04-10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B43E0-2877-445D-9894-6C37502F33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1614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81128" y="116631"/>
            <a:ext cx="8856984" cy="662473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299" y="188640"/>
            <a:ext cx="31623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635896" y="353956"/>
            <a:ext cx="50405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 dirty="0" err="1" smtClean="0">
                <a:solidFill>
                  <a:srgbClr val="00B050"/>
                </a:solidFill>
                <a:latin typeface="1훈하얀고양이 R" panose="02020603020101020101" pitchFamily="18" charset="-127"/>
                <a:ea typeface="1훈하얀고양이 R" panose="02020603020101020101" pitchFamily="18" charset="-127"/>
              </a:rPr>
              <a:t>매탄</a:t>
            </a:r>
            <a:r>
              <a:rPr lang="ko-KR" altLang="en-US" sz="3600" b="1" dirty="0" smtClean="0">
                <a:solidFill>
                  <a:srgbClr val="00B050"/>
                </a:solidFill>
                <a:latin typeface="1훈하얀고양이 R" panose="02020603020101020101" pitchFamily="18" charset="-127"/>
                <a:ea typeface="1훈하얀고양이 R" panose="02020603020101020101" pitchFamily="18" charset="-127"/>
              </a:rPr>
              <a:t> </a:t>
            </a:r>
            <a:r>
              <a:rPr lang="en-US" altLang="ko-KR" sz="3600" b="1" dirty="0" smtClean="0">
                <a:solidFill>
                  <a:srgbClr val="00B050"/>
                </a:solidFill>
                <a:latin typeface="1훈하얀고양이 R" panose="02020603020101020101" pitchFamily="18" charset="-127"/>
                <a:ea typeface="1훈하얀고양이 R" panose="02020603020101020101" pitchFamily="18" charset="-127"/>
              </a:rPr>
              <a:t>1</a:t>
            </a:r>
            <a:r>
              <a:rPr lang="ko-KR" altLang="en-US" sz="3600" b="1" dirty="0" smtClean="0">
                <a:solidFill>
                  <a:srgbClr val="00B050"/>
                </a:solidFill>
                <a:latin typeface="1훈하얀고양이 R" panose="02020603020101020101" pitchFamily="18" charset="-127"/>
                <a:ea typeface="1훈하얀고양이 R" panose="02020603020101020101" pitchFamily="18" charset="-127"/>
              </a:rPr>
              <a:t>동 </a:t>
            </a:r>
            <a:r>
              <a:rPr lang="ko-KR" altLang="en-US" sz="3600" b="1" dirty="0" err="1" smtClean="0">
                <a:solidFill>
                  <a:srgbClr val="00B050"/>
                </a:solidFill>
                <a:latin typeface="1훈하얀고양이 R" panose="02020603020101020101" pitchFamily="18" charset="-127"/>
                <a:ea typeface="1훈하얀고양이 R" panose="02020603020101020101" pitchFamily="18" charset="-127"/>
              </a:rPr>
              <a:t>사랑나눔</a:t>
            </a:r>
            <a:r>
              <a:rPr lang="ko-KR" altLang="en-US" sz="3600" b="1" dirty="0" smtClean="0">
                <a:solidFill>
                  <a:srgbClr val="00B050"/>
                </a:solidFill>
                <a:latin typeface="1훈하얀고양이 R" panose="02020603020101020101" pitchFamily="18" charset="-127"/>
                <a:ea typeface="1훈하얀고양이 R" panose="02020603020101020101" pitchFamily="18" charset="-127"/>
              </a:rPr>
              <a:t> 청소년 봉사단 </a:t>
            </a:r>
            <a:endParaRPr lang="en-US" altLang="ko-KR" sz="3600" b="1" dirty="0" smtClean="0">
              <a:solidFill>
                <a:srgbClr val="00B050"/>
              </a:solidFill>
              <a:latin typeface="1훈하얀고양이 R" panose="02020603020101020101" pitchFamily="18" charset="-127"/>
              <a:ea typeface="1훈하얀고양이 R" panose="02020603020101020101" pitchFamily="18" charset="-127"/>
            </a:endParaRPr>
          </a:p>
          <a:p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92607" y="1078841"/>
            <a:ext cx="532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b="1" dirty="0" smtClean="0"/>
              <a:t>봉사단 단원 모집</a:t>
            </a:r>
            <a:endParaRPr lang="ko-KR" altLang="en-US" sz="4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043608" y="3025419"/>
            <a:ext cx="4176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1훈하얀고양이 R" panose="02020603020101020101" pitchFamily="18" charset="-127"/>
                <a:ea typeface="1훈하얀고양이 R" panose="02020603020101020101" pitchFamily="18" charset="-127"/>
              </a:rPr>
              <a:t> </a:t>
            </a:r>
            <a:r>
              <a:rPr lang="ko-KR" altLang="en-US" sz="2800" b="1" dirty="0" smtClean="0">
                <a:solidFill>
                  <a:srgbClr val="00B050"/>
                </a:solidFill>
                <a:latin typeface="1훈하얀고양이 R" panose="02020603020101020101" pitchFamily="18" charset="-127"/>
                <a:ea typeface="1훈하얀고양이 R" panose="02020603020101020101" pitchFamily="18" charset="-127"/>
              </a:rPr>
              <a:t>모집일정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93053" y="2976380"/>
            <a:ext cx="4176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 </a:t>
            </a:r>
            <a:r>
              <a:rPr lang="ko-KR" altLang="en-US" sz="2800" b="1" dirty="0" smtClean="0">
                <a:solidFill>
                  <a:srgbClr val="0070C0"/>
                </a:solidFill>
                <a:latin typeface="1훈하얀고양이 R" panose="02020603020101020101" pitchFamily="18" charset="-127"/>
                <a:ea typeface="1훈하얀고양이 R" panose="02020603020101020101" pitchFamily="18" charset="-127"/>
              </a:rPr>
              <a:t>활동 내용</a:t>
            </a:r>
            <a:endParaRPr lang="ko-KR" altLang="en-US" sz="2800" dirty="0">
              <a:solidFill>
                <a:srgbClr val="0070C0"/>
              </a:solidFill>
              <a:latin typeface="1훈하얀고양이 R" panose="02020603020101020101" pitchFamily="18" charset="-127"/>
              <a:ea typeface="1훈하얀고양이 R" panose="0202060302010102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35226" y="4887747"/>
            <a:ext cx="41764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ko-KR" altLang="en-US" sz="2800" b="1" dirty="0" smtClean="0">
                <a:solidFill>
                  <a:srgbClr val="00B0F0"/>
                </a:solidFill>
                <a:latin typeface="1훈하얀고양이 R" panose="02020603020101020101" pitchFamily="18" charset="-127"/>
                <a:ea typeface="1훈하얀고양이 R" panose="02020603020101020101" pitchFamily="18" charset="-127"/>
              </a:rPr>
              <a:t>지원 자격</a:t>
            </a:r>
            <a:endParaRPr lang="en-US" altLang="ko-KR" sz="2800" b="1" dirty="0">
              <a:solidFill>
                <a:srgbClr val="00B0F0"/>
              </a:solidFill>
              <a:latin typeface="1훈하얀고양이 R" panose="02020603020101020101" pitchFamily="18" charset="-127"/>
              <a:ea typeface="1훈하얀고양이 R" panose="02020603020101020101" pitchFamily="18" charset="-127"/>
            </a:endParaRPr>
          </a:p>
          <a:p>
            <a:pPr marL="285750" indent="-285750" fontAlgn="base">
              <a:buFontTx/>
              <a:buChar char="-"/>
            </a:pPr>
            <a:endParaRPr lang="ko-KR" altLang="en-US" sz="2400" b="1" dirty="0">
              <a:latin typeface="1훈하얀고양이 R" panose="02020603020101020101" pitchFamily="18" charset="-127"/>
              <a:ea typeface="1훈하얀고양이 R" panose="02020603020101020101" pitchFamily="18" charset="-127"/>
            </a:endParaRPr>
          </a:p>
          <a:p>
            <a:pPr marL="285750" indent="-285750">
              <a:buFontTx/>
              <a:buChar char="-"/>
            </a:pPr>
            <a:endParaRPr lang="ko-KR" altLang="en-US" dirty="0"/>
          </a:p>
          <a:p>
            <a:pPr marL="285750" indent="-285750">
              <a:buFontTx/>
              <a:buChar char="-"/>
            </a:pPr>
            <a:endParaRPr lang="ko-KR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663425" y="4779746"/>
            <a:ext cx="4176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 </a:t>
            </a:r>
            <a:r>
              <a:rPr lang="ko-KR" altLang="en-US" sz="2800" b="1" dirty="0" smtClean="0">
                <a:solidFill>
                  <a:schemeClr val="accent6">
                    <a:lumMod val="50000"/>
                  </a:schemeClr>
                </a:solidFill>
                <a:latin typeface="1훈하얀고양이 R" panose="02020603020101020101" pitchFamily="18" charset="-127"/>
                <a:ea typeface="1훈하얀고양이 R" panose="02020603020101020101" pitchFamily="18" charset="-127"/>
              </a:rPr>
              <a:t>활동혜택</a:t>
            </a:r>
            <a:endParaRPr lang="ko-KR" altLang="en-US" sz="2800" dirty="0">
              <a:solidFill>
                <a:schemeClr val="accent6">
                  <a:lumMod val="50000"/>
                </a:schemeClr>
              </a:solidFill>
              <a:latin typeface="1훈하얀고양이 R" panose="02020603020101020101" pitchFamily="18" charset="-127"/>
              <a:ea typeface="1훈하얀고양이 R" panose="02020603020101020101" pitchFamily="18" charset="-127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857" y="3076537"/>
            <a:ext cx="362751" cy="410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552" y="4962425"/>
            <a:ext cx="384056" cy="366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682" y="4863476"/>
            <a:ext cx="396585" cy="355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327" y="3036151"/>
            <a:ext cx="362726" cy="403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69296" y="3487084"/>
            <a:ext cx="311061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2000" b="1" dirty="0" smtClean="0">
                <a:latin typeface="1훈하얀고양이 R" panose="02020603020101020101" pitchFamily="18" charset="-127"/>
                <a:ea typeface="1훈하얀고양이 R" panose="02020603020101020101" pitchFamily="18" charset="-127"/>
              </a:rPr>
              <a:t>모집기간 </a:t>
            </a:r>
            <a:r>
              <a:rPr lang="en-US" altLang="ko-KR" sz="2000" b="1" dirty="0" smtClean="0">
                <a:latin typeface="1훈하얀고양이 R" panose="02020603020101020101" pitchFamily="18" charset="-127"/>
                <a:ea typeface="1훈하얀고양이 R" panose="02020603020101020101" pitchFamily="18" charset="-127"/>
              </a:rPr>
              <a:t>: </a:t>
            </a:r>
            <a:r>
              <a:rPr lang="en-US" altLang="ko-KR" sz="2000" b="1" dirty="0" smtClean="0">
                <a:latin typeface="1훈하얀고양이 R" panose="02020603020101020101" pitchFamily="18" charset="-127"/>
                <a:ea typeface="1훈하얀고양이 R" panose="02020603020101020101" pitchFamily="18" charset="-127"/>
              </a:rPr>
              <a:t>2017.01.01 ~ </a:t>
            </a:r>
            <a:r>
              <a:rPr lang="ko-KR" altLang="en-US" sz="2000" b="1" dirty="0" err="1" smtClean="0">
                <a:latin typeface="1훈하얀고양이 R" panose="02020603020101020101" pitchFamily="18" charset="-127"/>
                <a:ea typeface="1훈하얀고양이 R" panose="02020603020101020101" pitchFamily="18" charset="-127"/>
              </a:rPr>
              <a:t>상시모집</a:t>
            </a:r>
            <a:endParaRPr lang="en-US" altLang="ko-KR" sz="2000" b="1" dirty="0" smtClean="0">
              <a:latin typeface="1훈하얀고양이 R" panose="02020603020101020101" pitchFamily="18" charset="-127"/>
              <a:ea typeface="1훈하얀고양이 R" panose="02020603020101020101" pitchFamily="18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2000" b="1" dirty="0" smtClean="0">
                <a:latin typeface="1훈하얀고양이 R" panose="02020603020101020101" pitchFamily="18" charset="-127"/>
                <a:ea typeface="1훈하얀고양이 R" panose="02020603020101020101" pitchFamily="18" charset="-127"/>
              </a:rPr>
              <a:t>활동기간 </a:t>
            </a:r>
            <a:r>
              <a:rPr lang="en-US" altLang="ko-KR" sz="2000" b="1" dirty="0" smtClean="0">
                <a:latin typeface="1훈하얀고양이 R" panose="02020603020101020101" pitchFamily="18" charset="-127"/>
                <a:ea typeface="1훈하얀고양이 R" panose="02020603020101020101" pitchFamily="18" charset="-127"/>
              </a:rPr>
              <a:t>: 2017. 03 ~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2000" b="1" dirty="0" smtClean="0">
                <a:latin typeface="1훈하얀고양이 R" panose="02020603020101020101" pitchFamily="18" charset="-127"/>
                <a:ea typeface="1훈하얀고양이 R" panose="02020603020101020101" pitchFamily="18" charset="-127"/>
              </a:rPr>
              <a:t>모집인원 </a:t>
            </a:r>
            <a:r>
              <a:rPr lang="en-US" altLang="ko-KR" sz="2000" b="1" dirty="0" smtClean="0">
                <a:latin typeface="1훈하얀고양이 R" panose="02020603020101020101" pitchFamily="18" charset="-127"/>
                <a:ea typeface="1훈하얀고양이 R" panose="02020603020101020101" pitchFamily="18" charset="-127"/>
              </a:rPr>
              <a:t>: </a:t>
            </a:r>
            <a:r>
              <a:rPr lang="ko-KR" altLang="en-US" sz="2000" b="1" dirty="0" smtClean="0">
                <a:latin typeface="1훈하얀고양이 R" panose="02020603020101020101" pitchFamily="18" charset="-127"/>
                <a:ea typeface="1훈하얀고양이 R" panose="02020603020101020101" pitchFamily="18" charset="-127"/>
              </a:rPr>
              <a:t>총 </a:t>
            </a:r>
            <a:r>
              <a:rPr lang="en-US" altLang="ko-KR" sz="2000" b="1" dirty="0" smtClean="0">
                <a:latin typeface="1훈하얀고양이 R" panose="02020603020101020101" pitchFamily="18" charset="-127"/>
                <a:ea typeface="1훈하얀고양이 R" panose="02020603020101020101" pitchFamily="18" charset="-127"/>
              </a:rPr>
              <a:t>40</a:t>
            </a:r>
            <a:r>
              <a:rPr lang="ko-KR" altLang="en-US" sz="2000" b="1" dirty="0" smtClean="0">
                <a:latin typeface="1훈하얀고양이 R" panose="02020603020101020101" pitchFamily="18" charset="-127"/>
                <a:ea typeface="1훈하얀고양이 R" panose="02020603020101020101" pitchFamily="18" charset="-127"/>
              </a:rPr>
              <a:t>명</a:t>
            </a:r>
            <a:endParaRPr lang="en-US" altLang="ko-KR" sz="2000" b="1" dirty="0" smtClean="0">
              <a:latin typeface="1훈하얀고양이 R" panose="02020603020101020101" pitchFamily="18" charset="-127"/>
              <a:ea typeface="1훈하얀고양이 R" panose="02020603020101020101" pitchFamily="18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2000" b="1" dirty="0" smtClean="0">
                <a:latin typeface="1훈하얀고양이 R" panose="02020603020101020101" pitchFamily="18" charset="-127"/>
                <a:ea typeface="1훈하얀고양이 R" panose="02020603020101020101" pitchFamily="18" charset="-127"/>
              </a:rPr>
              <a:t>접수 </a:t>
            </a:r>
            <a:r>
              <a:rPr lang="en-US" altLang="ko-KR" sz="2000" b="1" dirty="0" smtClean="0">
                <a:latin typeface="1훈하얀고양이 R" panose="02020603020101020101" pitchFamily="18" charset="-127"/>
                <a:ea typeface="1훈하얀고양이 R" panose="02020603020101020101" pitchFamily="18" charset="-127"/>
              </a:rPr>
              <a:t>: </a:t>
            </a:r>
            <a:r>
              <a:rPr lang="ko-KR" altLang="en-US" sz="2000" b="1" dirty="0" smtClean="0">
                <a:latin typeface="1훈하얀고양이 R" panose="02020603020101020101" pitchFamily="18" charset="-127"/>
                <a:ea typeface="1훈하얀고양이 R" panose="02020603020101020101" pitchFamily="18" charset="-127"/>
              </a:rPr>
              <a:t>동사무소 담당자에게 문의</a:t>
            </a:r>
            <a:endParaRPr lang="en-US" altLang="ko-KR" sz="2000" b="1" dirty="0" smtClean="0">
              <a:latin typeface="1훈하얀고양이 R" panose="02020603020101020101" pitchFamily="18" charset="-127"/>
              <a:ea typeface="1훈하얀고양이 R" panose="02020603020101020101" pitchFamily="18" charset="-127"/>
            </a:endParaRPr>
          </a:p>
          <a:p>
            <a:endParaRPr lang="ko-KR" alt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130327" y="3499600"/>
            <a:ext cx="36377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000" b="1" dirty="0" smtClean="0">
                <a:latin typeface="1훈하얀고양이 R" panose="02020603020101020101" pitchFamily="18" charset="-127"/>
                <a:ea typeface="1훈하얀고양이 R" panose="02020603020101020101" pitchFamily="18" charset="-127"/>
              </a:rPr>
              <a:t>경로당 봉사활동</a:t>
            </a:r>
            <a:endParaRPr lang="en-US" altLang="ko-KR" sz="2000" b="1" dirty="0" smtClean="0">
              <a:latin typeface="1훈하얀고양이 R" panose="02020603020101020101" pitchFamily="18" charset="-127"/>
              <a:ea typeface="1훈하얀고양이 R" panose="02020603020101020101" pitchFamily="18" charset="-127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ko-KR" altLang="en-US" sz="2000" b="1" dirty="0" smtClean="0">
                <a:latin typeface="1훈하얀고양이 R" panose="02020603020101020101" pitchFamily="18" charset="-127"/>
                <a:ea typeface="1훈하얀고양이 R" panose="02020603020101020101" pitchFamily="18" charset="-127"/>
              </a:rPr>
              <a:t>동 주요행사 및 환경시책 참여 등</a:t>
            </a:r>
          </a:p>
          <a:p>
            <a:endParaRPr lang="ko-KR" altLang="en-US" sz="2000" dirty="0"/>
          </a:p>
        </p:txBody>
      </p:sp>
      <p:sp>
        <p:nvSpPr>
          <p:cNvPr id="33" name="TextBox 32"/>
          <p:cNvSpPr txBox="1"/>
          <p:nvPr/>
        </p:nvSpPr>
        <p:spPr>
          <a:xfrm>
            <a:off x="706912" y="5436280"/>
            <a:ext cx="36377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2000" b="1" dirty="0" smtClean="0">
                <a:latin typeface="1훈하얀고양이 R" panose="02020603020101020101" pitchFamily="18" charset="-127"/>
                <a:ea typeface="1훈하얀고양이 R" panose="02020603020101020101" pitchFamily="18" charset="-127"/>
              </a:rPr>
              <a:t>관내 학교 초등학생</a:t>
            </a:r>
            <a:endParaRPr lang="en-US" altLang="ko-KR" sz="2000" b="1" dirty="0" smtClean="0">
              <a:latin typeface="1훈하얀고양이 R" panose="02020603020101020101" pitchFamily="18" charset="-127"/>
              <a:ea typeface="1훈하얀고양이 R" panose="02020603020101020101" pitchFamily="18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2000" b="1" dirty="0" smtClean="0">
                <a:latin typeface="1훈하얀고양이 R" panose="02020603020101020101" pitchFamily="18" charset="-127"/>
                <a:ea typeface="1훈하얀고양이 R" panose="02020603020101020101" pitchFamily="18" charset="-127"/>
              </a:rPr>
              <a:t>관내 주소지를 둔 </a:t>
            </a:r>
            <a:r>
              <a:rPr lang="ko-KR" altLang="en-US" sz="2000" b="1" dirty="0" err="1" smtClean="0">
                <a:latin typeface="1훈하얀고양이 R" panose="02020603020101020101" pitchFamily="18" charset="-127"/>
                <a:ea typeface="1훈하얀고양이 R" panose="02020603020101020101" pitchFamily="18" charset="-127"/>
              </a:rPr>
              <a:t>중ㆍ고등학생</a:t>
            </a:r>
            <a:endParaRPr lang="en-US" altLang="ko-KR" sz="2000" b="1" dirty="0" smtClean="0">
              <a:latin typeface="1훈하얀고양이 R" panose="02020603020101020101" pitchFamily="18" charset="-127"/>
              <a:ea typeface="1훈하얀고양이 R" panose="02020603020101020101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326969" y="5333495"/>
            <a:ext cx="36377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ko-KR" altLang="en-US" sz="2000" b="1" dirty="0" smtClean="0">
                <a:latin typeface="1훈하얀고양이 R" panose="02020603020101020101" pitchFamily="18" charset="-127"/>
                <a:ea typeface="1훈하얀고양이 R" panose="02020603020101020101" pitchFamily="18" charset="-127"/>
              </a:rPr>
              <a:t>자원봉사시간  인정</a:t>
            </a:r>
            <a:endParaRPr lang="en-US" altLang="ko-KR" sz="2000" dirty="0" smtClean="0"/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ko-KR" altLang="en-US" sz="2000" b="1" dirty="0" smtClean="0">
                <a:latin typeface="1훈하얀고양이 R" panose="02020603020101020101" pitchFamily="18" charset="-127"/>
                <a:ea typeface="1훈하얀고양이 R" panose="02020603020101020101" pitchFamily="18" charset="-127"/>
              </a:rPr>
              <a:t>소중한 </a:t>
            </a:r>
            <a:r>
              <a:rPr lang="ko-KR" altLang="en-US" sz="2000" b="1" dirty="0" smtClean="0">
                <a:latin typeface="1훈하얀고양이 R" panose="02020603020101020101" pitchFamily="18" charset="-127"/>
                <a:ea typeface="1훈하얀고양이 R" panose="02020603020101020101" pitchFamily="18" charset="-127"/>
              </a:rPr>
              <a:t>경험</a:t>
            </a:r>
            <a:r>
              <a:rPr lang="en-US" altLang="ko-KR" sz="2000" b="1" dirty="0" smtClean="0">
                <a:latin typeface="1훈하얀고양이 R" panose="02020603020101020101" pitchFamily="18" charset="-127"/>
                <a:ea typeface="1훈하얀고양이 R" panose="02020603020101020101" pitchFamily="18" charset="-127"/>
              </a:rPr>
              <a:t>, </a:t>
            </a:r>
            <a:r>
              <a:rPr lang="ko-KR" altLang="en-US" sz="2000" b="1" dirty="0">
                <a:latin typeface="1훈하얀고양이 R" panose="02020603020101020101" pitchFamily="18" charset="-127"/>
                <a:ea typeface="1훈하얀고양이 R" panose="02020603020101020101" pitchFamily="18" charset="-127"/>
              </a:rPr>
              <a:t> </a:t>
            </a:r>
            <a:r>
              <a:rPr lang="ko-KR" altLang="en-US" sz="2000" b="1" dirty="0" smtClean="0">
                <a:latin typeface="1훈하얀고양이 R" panose="02020603020101020101" pitchFamily="18" charset="-127"/>
                <a:ea typeface="1훈하얀고양이 R" panose="02020603020101020101" pitchFamily="18" charset="-127"/>
              </a:rPr>
              <a:t>폭 넓은 인맥 </a:t>
            </a:r>
            <a:endParaRPr lang="en-US" altLang="ko-KR" sz="2000" b="1" dirty="0" smtClean="0">
              <a:latin typeface="1훈하얀고양이 R" panose="02020603020101020101" pitchFamily="18" charset="-127"/>
              <a:ea typeface="1훈하얀고양이 R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3455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63</Words>
  <Application>Microsoft Office PowerPoint</Application>
  <PresentationFormat>화면 슬라이드 쇼(4:3)</PresentationFormat>
  <Paragraphs>17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6</cp:revision>
  <cp:lastPrinted>2017-04-10T03:42:49Z</cp:lastPrinted>
  <dcterms:created xsi:type="dcterms:W3CDTF">2017-04-10T02:58:13Z</dcterms:created>
  <dcterms:modified xsi:type="dcterms:W3CDTF">2017-04-10T07:48:33Z</dcterms:modified>
</cp:coreProperties>
</file>