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07" d="100"/>
          <a:sy n="107" d="100"/>
        </p:scale>
        <p:origin x="-84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B35E8-2EF7-475D-AA63-299E7FEA2550}" type="datetimeFigureOut">
              <a:rPr lang="ko-KR" altLang="en-US" smtClean="0"/>
              <a:pPr/>
              <a:t>2013-04-23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4C9FD-76EC-4375-9FBB-F3DD03E183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7676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B35E8-2EF7-475D-AA63-299E7FEA2550}" type="datetimeFigureOut">
              <a:rPr lang="ko-KR" altLang="en-US" smtClean="0"/>
              <a:pPr/>
              <a:t>2013-04-23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4C9FD-76EC-4375-9FBB-F3DD03E183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7437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B35E8-2EF7-475D-AA63-299E7FEA2550}" type="datetimeFigureOut">
              <a:rPr lang="ko-KR" altLang="en-US" smtClean="0"/>
              <a:pPr/>
              <a:t>2013-04-23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4C9FD-76EC-4375-9FBB-F3DD03E183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407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B35E8-2EF7-475D-AA63-299E7FEA2550}" type="datetimeFigureOut">
              <a:rPr lang="ko-KR" altLang="en-US" smtClean="0"/>
              <a:pPr/>
              <a:t>2013-04-23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4C9FD-76EC-4375-9FBB-F3DD03E183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6798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B35E8-2EF7-475D-AA63-299E7FEA2550}" type="datetimeFigureOut">
              <a:rPr lang="ko-KR" altLang="en-US" smtClean="0"/>
              <a:pPr/>
              <a:t>2013-04-23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4C9FD-76EC-4375-9FBB-F3DD03E183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816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B35E8-2EF7-475D-AA63-299E7FEA2550}" type="datetimeFigureOut">
              <a:rPr lang="ko-KR" altLang="en-US" smtClean="0"/>
              <a:pPr/>
              <a:t>2013-04-23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4C9FD-76EC-4375-9FBB-F3DD03E183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5759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B35E8-2EF7-475D-AA63-299E7FEA2550}" type="datetimeFigureOut">
              <a:rPr lang="ko-KR" altLang="en-US" smtClean="0"/>
              <a:pPr/>
              <a:t>2013-04-23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4C9FD-76EC-4375-9FBB-F3DD03E183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3650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B35E8-2EF7-475D-AA63-299E7FEA2550}" type="datetimeFigureOut">
              <a:rPr lang="ko-KR" altLang="en-US" smtClean="0"/>
              <a:pPr/>
              <a:t>2013-04-23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4C9FD-76EC-4375-9FBB-F3DD03E183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6918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B35E8-2EF7-475D-AA63-299E7FEA2550}" type="datetimeFigureOut">
              <a:rPr lang="ko-KR" altLang="en-US" smtClean="0"/>
              <a:pPr/>
              <a:t>2013-04-23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4C9FD-76EC-4375-9FBB-F3DD03E183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8508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B35E8-2EF7-475D-AA63-299E7FEA2550}" type="datetimeFigureOut">
              <a:rPr lang="ko-KR" altLang="en-US" smtClean="0"/>
              <a:pPr/>
              <a:t>2013-04-23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4C9FD-76EC-4375-9FBB-F3DD03E183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4431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B35E8-2EF7-475D-AA63-299E7FEA2550}" type="datetimeFigureOut">
              <a:rPr lang="ko-KR" altLang="en-US" smtClean="0"/>
              <a:pPr/>
              <a:t>2013-04-23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4C9FD-76EC-4375-9FBB-F3DD03E183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8538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3B35E8-2EF7-475D-AA63-299E7FEA2550}" type="datetimeFigureOut">
              <a:rPr lang="ko-KR" altLang="en-US" smtClean="0"/>
              <a:pPr/>
              <a:t>2013-04-23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4C9FD-76EC-4375-9FBB-F3DD03E183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62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3" y="581025"/>
            <a:ext cx="8220075" cy="569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1913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561975"/>
            <a:ext cx="8210550" cy="573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28573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0</Words>
  <Application>Microsoft Office PowerPoint</Application>
  <PresentationFormat>화면 슬라이드 쇼(4:3)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HP</dc:creator>
  <cp:lastModifiedBy>suwon</cp:lastModifiedBy>
  <cp:revision>3</cp:revision>
  <dcterms:created xsi:type="dcterms:W3CDTF">2013-04-15T05:29:54Z</dcterms:created>
  <dcterms:modified xsi:type="dcterms:W3CDTF">2013-04-23T07:09:10Z</dcterms:modified>
</cp:coreProperties>
</file>